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3" r:id="rId7"/>
    <p:sldId id="267" r:id="rId8"/>
    <p:sldId id="261" r:id="rId9"/>
    <p:sldId id="258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Il7QaiEB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sbenq/Io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F4E6-48D7-4BEF-9539-9B9629600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go luggage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37DF8-D552-400C-B290-81A1AD379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Shuang </a:t>
            </a:r>
            <a:r>
              <a:rPr lang="en-US" dirty="0" err="1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70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9B20970B-A00A-4E09-9FFA-2D546E4BD5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0124" y="1703771"/>
            <a:ext cx="9170221" cy="4467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4977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https://github.com/zsbenq/IoT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4829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6DF807-EDD1-4F63-BF93-FB5D6EDF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29" y="1986730"/>
            <a:ext cx="5312450" cy="3984338"/>
          </a:xfrm>
        </p:spPr>
      </p:pic>
    </p:spTree>
    <p:extLst>
      <p:ext uri="{BB962C8B-B14F-4D97-AF65-F5344CB8AC3E}">
        <p14:creationId xmlns:p14="http://schemas.microsoft.com/office/powerpoint/2010/main" val="38051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pic>
        <p:nvPicPr>
          <p:cNvPr id="2050" name="Picture 2" descr="Image result for luggage  weight">
            <a:extLst>
              <a:ext uri="{FF2B5EF4-FFF2-40B4-BE49-F238E27FC236}">
                <a16:creationId xmlns:a16="http://schemas.microsoft.com/office/drawing/2014/main" id="{EB96B367-C34D-4A53-AF21-AB97ED1C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08" y="183224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uggage  weight">
            <a:extLst>
              <a:ext uri="{FF2B5EF4-FFF2-40B4-BE49-F238E27FC236}">
                <a16:creationId xmlns:a16="http://schemas.microsoft.com/office/drawing/2014/main" id="{7CC75BB7-4013-4624-8291-FE07D0F6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44" y="1832249"/>
            <a:ext cx="4298732" cy="35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3E7FED-60CD-4BF0-A857-6C4DC2808E8B}"/>
              </a:ext>
            </a:extLst>
          </p:cNvPr>
          <p:cNvSpPr txBox="1"/>
          <p:nvPr/>
        </p:nvSpPr>
        <p:spPr>
          <a:xfrm>
            <a:off x="1234308" y="5496910"/>
            <a:ext cx="82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people need to know the weight of a luggage?</a:t>
            </a:r>
          </a:p>
        </p:txBody>
      </p:sp>
    </p:spTree>
    <p:extLst>
      <p:ext uri="{BB962C8B-B14F-4D97-AF65-F5344CB8AC3E}">
        <p14:creationId xmlns:p14="http://schemas.microsoft.com/office/powerpoint/2010/main" val="201824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Lift it up to know weight and fees</a:t>
            </a:r>
          </a:p>
          <a:p>
            <a:r>
              <a:rPr lang="en-US" dirty="0"/>
              <a:t>Simple to use without training</a:t>
            </a:r>
          </a:p>
          <a:p>
            <a:r>
              <a:rPr lang="en-US" dirty="0"/>
              <a:t>Connect to the Internet only when it’s necessary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4134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D6D3C-16C2-4C48-B41A-7B1AD904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80" y="1949867"/>
            <a:ext cx="3465571" cy="3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System model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5D20040F-8B18-4489-9EBD-291B0B84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89" y="3377784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 cartoon">
            <a:extLst>
              <a:ext uri="{FF2B5EF4-FFF2-40B4-BE49-F238E27FC236}">
                <a16:creationId xmlns:a16="http://schemas.microsoft.com/office/drawing/2014/main" id="{68FB152B-2D8A-4AB8-82A4-2BB7D95F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64" y="3726903"/>
            <a:ext cx="1500922" cy="21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8D40AB87-8E9C-4DFB-9BA1-2196B2B4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10" y="3983031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2DD7830C-8BA9-40F0-9A24-000A080F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06" y="4658631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658604CA-4208-46ED-97FC-4B9885A4D070}"/>
              </a:ext>
            </a:extLst>
          </p:cNvPr>
          <p:cNvSpPr/>
          <p:nvPr/>
        </p:nvSpPr>
        <p:spPr>
          <a:xfrm>
            <a:off x="4043924" y="1577966"/>
            <a:ext cx="3691346" cy="2405065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Internet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67854-6B96-42D9-90DC-AB64D012D208}"/>
              </a:ext>
            </a:extLst>
          </p:cNvPr>
          <p:cNvCxnSpPr>
            <a:cxnSpLocks/>
          </p:cNvCxnSpPr>
          <p:nvPr/>
        </p:nvCxnSpPr>
        <p:spPr>
          <a:xfrm>
            <a:off x="7325710" y="3221421"/>
            <a:ext cx="2117835" cy="1019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731D15-45DB-4604-9297-E4A18A99BAF2}"/>
              </a:ext>
            </a:extLst>
          </p:cNvPr>
          <p:cNvCxnSpPr>
            <a:cxnSpLocks/>
          </p:cNvCxnSpPr>
          <p:nvPr/>
        </p:nvCxnSpPr>
        <p:spPr>
          <a:xfrm flipV="1">
            <a:off x="3260903" y="3294994"/>
            <a:ext cx="895938" cy="8198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315E85-AA15-4503-A232-730464F12594}"/>
              </a:ext>
            </a:extLst>
          </p:cNvPr>
          <p:cNvSpPr txBox="1"/>
          <p:nvPr/>
        </p:nvSpPr>
        <p:spPr>
          <a:xfrm>
            <a:off x="2869325" y="3604543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airlines policy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FBC5459-431A-47E2-8D4D-E635A91609F2}"/>
              </a:ext>
            </a:extLst>
          </p:cNvPr>
          <p:cNvSpPr/>
          <p:nvPr/>
        </p:nvSpPr>
        <p:spPr>
          <a:xfrm>
            <a:off x="3656184" y="4325006"/>
            <a:ext cx="593835" cy="77251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C9E9A-4FFF-4246-88DF-E38C6A43BD93}"/>
              </a:ext>
            </a:extLst>
          </p:cNvPr>
          <p:cNvSpPr txBox="1"/>
          <p:nvPr/>
        </p:nvSpPr>
        <p:spPr>
          <a:xfrm>
            <a:off x="4183430" y="4526595"/>
            <a:ext cx="21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fees</a:t>
            </a:r>
          </a:p>
        </p:txBody>
      </p:sp>
    </p:spTree>
    <p:extLst>
      <p:ext uri="{BB962C8B-B14F-4D97-AF65-F5344CB8AC3E}">
        <p14:creationId xmlns:p14="http://schemas.microsoft.com/office/powerpoint/2010/main" val="146843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AD99A-35A9-4B9C-B343-3EF05FD8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03" y="1589155"/>
            <a:ext cx="4588412" cy="47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0515C-4F5E-4863-8712-749B9E84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35759" y="1730454"/>
            <a:ext cx="7545634" cy="44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the same as normal luggage</a:t>
            </a:r>
          </a:p>
          <a:p>
            <a:r>
              <a:rPr lang="en-US" dirty="0"/>
              <a:t>Servers don’t do heavy works</a:t>
            </a:r>
          </a:p>
          <a:p>
            <a:r>
              <a:rPr lang="en-US" dirty="0"/>
              <a:t>GPS</a:t>
            </a:r>
          </a:p>
          <a:p>
            <a:r>
              <a:rPr lang="en-US" dirty="0"/>
              <a:t>Electronic lock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82609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pic>
        <p:nvPicPr>
          <p:cNvPr id="1026" name="Picture 2" descr="Image result for luggage market">
            <a:extLst>
              <a:ext uri="{FF2B5EF4-FFF2-40B4-BE49-F238E27FC236}">
                <a16:creationId xmlns:a16="http://schemas.microsoft.com/office/drawing/2014/main" id="{23480456-AFF5-460E-B5D1-D346FA99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82" y="1577966"/>
            <a:ext cx="6864569" cy="49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6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193</TotalTime>
  <Words>80</Words>
  <Application>Microsoft Office PowerPoint</Application>
  <PresentationFormat>Widescreen</PresentationFormat>
  <Paragraphs>25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Let’s go luggage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go luggage</dc:title>
  <dc:creator>Zhang, Shuang</dc:creator>
  <cp:lastModifiedBy>Zhang, Shuang</cp:lastModifiedBy>
  <cp:revision>17</cp:revision>
  <dcterms:created xsi:type="dcterms:W3CDTF">2017-12-12T02:00:30Z</dcterms:created>
  <dcterms:modified xsi:type="dcterms:W3CDTF">2017-12-14T00:16:11Z</dcterms:modified>
</cp:coreProperties>
</file>